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72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762999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702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8 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 enero del 2018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</a:t>
            </a:r>
            <a:r>
              <a:rPr lang="en-US" sz="3200" dirty="0" smtClean="0">
                <a:solidFill>
                  <a:srgbClr val="FF33CC"/>
                </a:solidFill>
              </a:rPr>
              <a:t>38: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terminamos</a:t>
            </a:r>
            <a:r>
              <a:rPr lang="en-US" sz="3200" dirty="0" smtClean="0">
                <a:solidFill>
                  <a:prstClr val="white"/>
                </a:solidFill>
              </a:rPr>
              <a:t> el </a:t>
            </a:r>
            <a:r>
              <a:rPr lang="en-US" sz="3200" dirty="0" err="1" smtClean="0">
                <a:solidFill>
                  <a:prstClr val="white"/>
                </a:solidFill>
              </a:rPr>
              <a:t>repaso</a:t>
            </a:r>
            <a:r>
              <a:rPr lang="en-US" sz="3200" dirty="0" smtClean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</a:t>
            </a:r>
            <a:r>
              <a:rPr lang="en-US" sz="2800" i="1" dirty="0" smtClean="0">
                <a:solidFill>
                  <a:srgbClr val="00B0F0"/>
                </a:solidFill>
              </a:rPr>
              <a:t>finish the review for Unit 4 exam</a:t>
            </a:r>
            <a:endParaRPr lang="en-US" sz="2800" i="1" dirty="0">
              <a:solidFill>
                <a:srgbClr val="00B0F0"/>
              </a:solidFill>
            </a:endParaRP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  <a:r>
              <a:rPr lang="en-US" sz="3200" dirty="0" err="1" smtClean="0">
                <a:solidFill>
                  <a:prstClr val="white"/>
                </a:solidFill>
              </a:rPr>
              <a:t>Copia</a:t>
            </a:r>
            <a:r>
              <a:rPr lang="en-US" sz="3200" dirty="0" smtClean="0">
                <a:solidFill>
                  <a:prstClr val="white"/>
                </a:solidFill>
              </a:rPr>
              <a:t> y escribe SI o NO</a:t>
            </a: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helado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delicioso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pescado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tambien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Jose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papas </a:t>
            </a:r>
            <a:r>
              <a:rPr lang="en-US" sz="3200" dirty="0" err="1" smtClean="0">
                <a:solidFill>
                  <a:prstClr val="white"/>
                </a:solidFill>
              </a:rPr>
              <a:t>fritas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hamburguesa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Y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</a:t>
            </a:r>
            <a:r>
              <a:rPr lang="en-US" sz="3200" dirty="0" err="1" smtClean="0">
                <a:solidFill>
                  <a:prstClr val="white"/>
                </a:solidFill>
              </a:rPr>
              <a:t>una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ensalada</a:t>
            </a:r>
            <a:r>
              <a:rPr lang="en-US" sz="3200" dirty="0" smtClean="0">
                <a:solidFill>
                  <a:prstClr val="white"/>
                </a:solidFill>
              </a:rPr>
              <a:t> de </a:t>
            </a:r>
            <a:r>
              <a:rPr lang="en-US" sz="3200" dirty="0" err="1" smtClean="0">
                <a:solidFill>
                  <a:prstClr val="white"/>
                </a:solidFill>
              </a:rPr>
              <a:t>lechuga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tomate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cereal.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</a:t>
            </a:r>
            <a:r>
              <a:rPr lang="en-US" sz="3200" dirty="0" err="1" smtClean="0">
                <a:solidFill>
                  <a:prstClr val="white"/>
                </a:solidFill>
              </a:rPr>
              <a:t>beber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comer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0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563"/>
            <a:ext cx="8686800" cy="5804037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rgbClr val="FF0066"/>
              </a:buClr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</a:rPr>
              <a:t>escoje</a:t>
            </a:r>
            <a:r>
              <a:rPr lang="en-US" sz="2800" dirty="0" smtClean="0">
                <a:solidFill>
                  <a:schemeClr val="bg1"/>
                </a:solidFill>
              </a:rPr>
              <a:t> la </a:t>
            </a:r>
            <a:r>
              <a:rPr lang="en-US" sz="2800" dirty="0" err="1" smtClean="0">
                <a:solidFill>
                  <a:schemeClr val="bg1"/>
                </a:solidFill>
              </a:rPr>
              <a:t>respuesta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correcta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tienes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recibir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notas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buenas</a:t>
            </a:r>
            <a:r>
              <a:rPr lang="en-US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 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¿Vas a </a:t>
            </a:r>
            <a:r>
              <a:rPr lang="en-US" sz="2800" dirty="0" err="1" smtClean="0">
                <a:solidFill>
                  <a:schemeClr val="bg1"/>
                </a:solidFill>
              </a:rPr>
              <a:t>ir</a:t>
            </a:r>
            <a:r>
              <a:rPr lang="en-US" sz="2800" dirty="0" smtClean="0">
                <a:solidFill>
                  <a:schemeClr val="bg1"/>
                </a:solidFill>
              </a:rPr>
              <a:t> a la fiesta?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Acabas</a:t>
            </a:r>
            <a:r>
              <a:rPr lang="en-US" sz="2800" dirty="0" smtClean="0">
                <a:solidFill>
                  <a:schemeClr val="bg1"/>
                </a:solidFill>
              </a:rPr>
              <a:t> de comer?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comer </a:t>
            </a:r>
            <a:r>
              <a:rPr lang="en-US" sz="2600" dirty="0" err="1" smtClean="0">
                <a:solidFill>
                  <a:schemeClr val="bg1"/>
                </a:solidFill>
              </a:rPr>
              <a:t>ahora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No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comer.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que comer </a:t>
            </a:r>
            <a:r>
              <a:rPr lang="en-US" sz="2800" dirty="0" err="1" smtClean="0">
                <a:solidFill>
                  <a:schemeClr val="bg1"/>
                </a:solidFill>
              </a:rPr>
              <a:t>algo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hambre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</a:t>
            </a:r>
            <a:r>
              <a:rPr lang="en-US" sz="2600" dirty="0" err="1" smtClean="0">
                <a:solidFill>
                  <a:schemeClr val="bg1"/>
                </a:solidFill>
              </a:rPr>
              <a:t>Acaban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¿Van a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  <a:endParaRPr lang="en-US" sz="2600" dirty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5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125113" cy="924475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33CC"/>
                </a:solidFill>
              </a:rPr>
              <a:t>Practica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051437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Copia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tabla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indica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habla</a:t>
            </a:r>
            <a:r>
              <a:rPr lang="en-US" sz="2400" b="1" dirty="0" smtClean="0"/>
              <a:t> el MESERO o el CLIENTE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060228"/>
              </p:ext>
            </p:extLst>
          </p:nvPr>
        </p:nvGraphicFramePr>
        <p:xfrm>
          <a:off x="228600" y="1524000"/>
          <a:ext cx="8686800" cy="5120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105400"/>
                <a:gridCol w="1828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Mesero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Cliente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CC0099"/>
                        </a:buClr>
                        <a:buFont typeface="+mj-lt"/>
                        <a:buAutoNum type="arabicPeriod"/>
                      </a:pPr>
                      <a:r>
                        <a:rPr lang="en-US" sz="2400" dirty="0" smtClean="0"/>
                        <a:t>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favor.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CC0099"/>
                        </a:buClr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2.</a:t>
                      </a:r>
                      <a:r>
                        <a:rPr lang="en-US" sz="2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Tengo</a:t>
                      </a:r>
                      <a:r>
                        <a:rPr lang="en-US" sz="2400" baseline="0" dirty="0" smtClean="0"/>
                        <a:t> sed. </a:t>
                      </a:r>
                      <a:r>
                        <a:rPr lang="en-US" sz="2400" baseline="0" dirty="0" err="1" smtClean="0"/>
                        <a:t>Voy</a:t>
                      </a:r>
                      <a:r>
                        <a:rPr lang="en-US" sz="2400" baseline="0" dirty="0" smtClean="0"/>
                        <a:t> a </a:t>
                      </a:r>
                      <a:r>
                        <a:rPr lang="en-US" sz="2400" baseline="0" dirty="0" err="1" smtClean="0"/>
                        <a:t>beber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cola.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3. </a:t>
                      </a:r>
                      <a:r>
                        <a:rPr lang="en-US" sz="2400" dirty="0" smtClean="0"/>
                        <a:t>¿Desean </a:t>
                      </a:r>
                      <a:r>
                        <a:rPr lang="en-US" sz="2400" dirty="0" err="1" smtClean="0"/>
                        <a:t>ustedes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ver</a:t>
                      </a:r>
                      <a:r>
                        <a:rPr lang="en-US" sz="2400" dirty="0" smtClean="0"/>
                        <a:t> 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Para mi,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hamburguesa</a:t>
                      </a:r>
                      <a:r>
                        <a:rPr lang="en-US" sz="2400" baseline="0" dirty="0" smtClean="0"/>
                        <a:t> con papas </a:t>
                      </a:r>
                      <a:r>
                        <a:rPr lang="en-US" sz="2400" baseline="0" dirty="0" err="1" smtClean="0"/>
                        <a:t>fritas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5. </a:t>
                      </a:r>
                      <a:r>
                        <a:rPr lang="en-US" sz="2400" dirty="0" err="1" smtClean="0"/>
                        <a:t>Voy</a:t>
                      </a:r>
                      <a:r>
                        <a:rPr lang="en-US" sz="2400" dirty="0" smtClean="0"/>
                        <a:t> a </a:t>
                      </a:r>
                      <a:r>
                        <a:rPr lang="en-US" sz="2400" dirty="0" err="1" smtClean="0"/>
                        <a:t>escribir</a:t>
                      </a:r>
                      <a:r>
                        <a:rPr lang="en-US" sz="2400" dirty="0" smtClean="0"/>
                        <a:t> la </a:t>
                      </a:r>
                      <a:r>
                        <a:rPr lang="en-US" sz="2400" dirty="0" err="1" smtClean="0"/>
                        <a:t>orden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6. </a:t>
                      </a:r>
                      <a:r>
                        <a:rPr lang="en-US" sz="2400" dirty="0" smtClean="0"/>
                        <a:t>Con la </a:t>
                      </a:r>
                      <a:r>
                        <a:rPr lang="en-US" sz="2400" dirty="0" err="1" smtClean="0"/>
                        <a:t>hamburguesa</a:t>
                      </a:r>
                      <a:r>
                        <a:rPr lang="en-US" sz="2400" dirty="0" smtClean="0"/>
                        <a:t>, ¿</a:t>
                      </a:r>
                      <a:r>
                        <a:rPr lang="en-US" sz="2400" dirty="0" err="1" smtClean="0"/>
                        <a:t>desea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ensalada</a:t>
                      </a:r>
                      <a:r>
                        <a:rPr lang="en-US" sz="2400" baseline="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7.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cuenta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4102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04037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; ¿es PARA COMER o PARA BEBER?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Albóndigas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</a:t>
            </a:r>
            <a:r>
              <a:rPr lang="en-US" sz="2800" dirty="0" err="1" smtClean="0">
                <a:solidFill>
                  <a:schemeClr val="bg1"/>
                </a:solidFill>
              </a:rPr>
              <a:t>batido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Empanadas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jugo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Tostones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Camarones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Gaseosas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café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153400" cy="924475"/>
          </a:xfrm>
        </p:spPr>
        <p:txBody>
          <a:bodyPr/>
          <a:lstStyle/>
          <a:p>
            <a:pPr algn="ctr"/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r>
              <a:rPr lang="en-US" sz="4400" b="1" dirty="0" smtClean="0">
                <a:solidFill>
                  <a:srgbClr val="FF33CC"/>
                </a:solidFill>
              </a:rPr>
              <a:t> 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807361"/>
            <a:ext cx="8610599" cy="4051437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Escribe </a:t>
            </a:r>
            <a:r>
              <a:rPr lang="en-US" sz="3200" dirty="0" err="1" smtClean="0"/>
              <a:t>una</a:t>
            </a:r>
            <a:r>
              <a:rPr lang="en-US" sz="3200" dirty="0" smtClean="0"/>
              <a:t> </a:t>
            </a:r>
            <a:r>
              <a:rPr lang="en-US" sz="3200" dirty="0" err="1" smtClean="0"/>
              <a:t>lista</a:t>
            </a:r>
            <a:r>
              <a:rPr lang="en-US" sz="3200" dirty="0" smtClean="0"/>
              <a:t> de un </a:t>
            </a:r>
            <a:r>
              <a:rPr lang="en-US" sz="3200" dirty="0" err="1" smtClean="0"/>
              <a:t>minimo</a:t>
            </a:r>
            <a:r>
              <a:rPr lang="en-US" sz="3200" dirty="0" smtClean="0"/>
              <a:t> de 4 </a:t>
            </a:r>
            <a:r>
              <a:rPr lang="en-US" sz="3200" dirty="0" err="1" smtClean="0"/>
              <a:t>cada</a:t>
            </a:r>
            <a:r>
              <a:rPr lang="en-US" sz="3200" dirty="0" smtClean="0"/>
              <a:t> </a:t>
            </a:r>
            <a:r>
              <a:rPr lang="en-US" sz="3200" dirty="0" err="1" smtClean="0"/>
              <a:t>uno</a:t>
            </a:r>
            <a:endParaRPr lang="en-US" sz="3200" dirty="0" smtClean="0"/>
          </a:p>
          <a:p>
            <a:pPr lvl="1"/>
            <a:r>
              <a:rPr lang="en-US" sz="3000" dirty="0" err="1" smtClean="0"/>
              <a:t>Vegetales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err="1" smtClean="0"/>
              <a:t>Legumbres</a:t>
            </a:r>
            <a:endParaRPr lang="en-US" sz="3000" dirty="0" smtClean="0"/>
          </a:p>
          <a:p>
            <a:pPr lvl="1"/>
            <a:r>
              <a:rPr lang="en-US" sz="3000" dirty="0" err="1" smtClean="0"/>
              <a:t>Granos</a:t>
            </a:r>
            <a:endParaRPr lang="en-US" sz="3000" dirty="0" smtClean="0"/>
          </a:p>
          <a:p>
            <a:pPr lvl="1"/>
            <a:r>
              <a:rPr lang="en-US" sz="3000" dirty="0" err="1" smtClean="0"/>
              <a:t>Productos</a:t>
            </a:r>
            <a:r>
              <a:rPr lang="en-US" sz="3000" dirty="0" smtClean="0"/>
              <a:t> </a:t>
            </a:r>
            <a:r>
              <a:rPr lang="en-US" sz="3000" dirty="0" err="1" smtClean="0"/>
              <a:t>lacteos</a:t>
            </a:r>
            <a:endParaRPr lang="en-US" sz="3000" dirty="0" smtClean="0"/>
          </a:p>
          <a:p>
            <a:pPr lvl="1"/>
            <a:r>
              <a:rPr lang="en-US" sz="3000" dirty="0" err="1" smtClean="0"/>
              <a:t>Grasas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err="1" smtClean="0"/>
              <a:t>Dulces</a:t>
            </a:r>
            <a:endParaRPr lang="en-US" sz="3000" dirty="0" smtClean="0"/>
          </a:p>
          <a:p>
            <a:pPr lvl="1"/>
            <a:r>
              <a:rPr lang="en-US" sz="3000" dirty="0" err="1" smtClean="0"/>
              <a:t>bebidas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77807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966079"/>
            <a:ext cx="8915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EXAMEN: CAPITULO 4 IS </a:t>
            </a:r>
            <a:r>
              <a:rPr lang="en-US" sz="2400" b="1" dirty="0"/>
              <a:t>W</a:t>
            </a:r>
            <a:r>
              <a:rPr lang="en-US" sz="2400" b="1" dirty="0" smtClean="0"/>
              <a:t>ednesday!!</a:t>
            </a:r>
            <a:endParaRPr lang="en-US" sz="2400" b="1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Food </a:t>
            </a:r>
            <a:r>
              <a:rPr lang="en-US" sz="2400" b="1" i="1" dirty="0"/>
              <a:t>vocabulary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Restaurant vocabulary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ER &amp; IR verbs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Expressions with infinitive verbs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 err="1"/>
              <a:t>Tener</a:t>
            </a:r>
            <a:r>
              <a:rPr lang="en-US" b="1" dirty="0"/>
              <a:t> que, </a:t>
            </a:r>
            <a:r>
              <a:rPr lang="en-US" b="1" dirty="0" err="1"/>
              <a:t>Ir</a:t>
            </a:r>
            <a:r>
              <a:rPr lang="en-US" b="1" dirty="0"/>
              <a:t> a, </a:t>
            </a:r>
            <a:r>
              <a:rPr lang="en-US" b="1" dirty="0" err="1"/>
              <a:t>Acabar</a:t>
            </a:r>
            <a:r>
              <a:rPr lang="en-US" b="1" dirty="0"/>
              <a:t> de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Cultural readings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i="1" u="sng" dirty="0"/>
              <a:t>La comida </a:t>
            </a:r>
            <a:r>
              <a:rPr lang="en-US" b="1" i="1" u="sng" dirty="0" err="1"/>
              <a:t>en</a:t>
            </a:r>
            <a:r>
              <a:rPr lang="en-US" b="1" i="1" u="sng" dirty="0"/>
              <a:t> </a:t>
            </a:r>
            <a:r>
              <a:rPr lang="en-US" b="1" i="1" u="sng" dirty="0" err="1"/>
              <a:t>otras</a:t>
            </a:r>
            <a:r>
              <a:rPr lang="en-US" b="1" i="1" u="sng" dirty="0"/>
              <a:t> </a:t>
            </a:r>
            <a:r>
              <a:rPr lang="en-US" b="1" i="1" u="sng" dirty="0" err="1"/>
              <a:t>partes</a:t>
            </a:r>
            <a:r>
              <a:rPr lang="en-US" b="1" i="1" u="sng" dirty="0"/>
              <a:t> </a:t>
            </a:r>
            <a:r>
              <a:rPr lang="en-US" b="1" i="1" dirty="0"/>
              <a:t>p. 146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i="1" u="sng" dirty="0"/>
              <a:t>Una </a:t>
            </a:r>
            <a:r>
              <a:rPr lang="en-US" b="1" i="1" u="sng" dirty="0" err="1"/>
              <a:t>Merienda</a:t>
            </a:r>
            <a:r>
              <a:rPr lang="en-US" b="1" i="1" u="sng" dirty="0"/>
              <a:t>, ¿</a:t>
            </a:r>
            <a:r>
              <a:rPr lang="en-US" b="1" i="1" u="sng" dirty="0" err="1"/>
              <a:t>Dónde</a:t>
            </a:r>
            <a:r>
              <a:rPr lang="en-US" b="1" i="1" u="sng" dirty="0"/>
              <a:t>? </a:t>
            </a:r>
            <a:r>
              <a:rPr lang="en-US" b="1" i="1" dirty="0"/>
              <a:t>P. 148</a:t>
            </a:r>
            <a:endParaRPr lang="en-US" i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447125"/>
            <a:ext cx="8153400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smtClean="0">
                <a:solidFill>
                  <a:srgbClr val="FF33CC"/>
                </a:solidFill>
              </a:rPr>
              <a:t>TAREA 38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73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21444</TotalTime>
  <Words>350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Summer</vt:lpstr>
      <vt:lpstr>Me llamo _________ Clase 702 La fecha es el 8  de enero del 2018</vt:lpstr>
      <vt:lpstr>Practica</vt:lpstr>
      <vt:lpstr>Practica</vt:lpstr>
      <vt:lpstr>Practica 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19</cp:revision>
  <dcterms:created xsi:type="dcterms:W3CDTF">2015-12-23T22:17:30Z</dcterms:created>
  <dcterms:modified xsi:type="dcterms:W3CDTF">2018-01-08T17:49:57Z</dcterms:modified>
</cp:coreProperties>
</file>